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56" r:id="rId3"/>
    <p:sldId id="261" r:id="rId4"/>
    <p:sldId id="270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A6F12-35E5-4328-95D4-B9BEC2D511CF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F79AA-5B24-4584-8B9B-A6922F556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4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0FBF-D66F-448E-A83F-3CF0C5D237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1C52-F351-4D50-9ECE-1C4002D9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50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0FBF-D66F-448E-A83F-3CF0C5D237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1C52-F351-4D50-9ECE-1C4002D9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44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0FBF-D66F-448E-A83F-3CF0C5D237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1C52-F351-4D50-9ECE-1C4002D9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2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0FBF-D66F-448E-A83F-3CF0C5D237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1C52-F351-4D50-9ECE-1C4002D9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72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0FBF-D66F-448E-A83F-3CF0C5D237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1C52-F351-4D50-9ECE-1C4002D9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1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0FBF-D66F-448E-A83F-3CF0C5D237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1C52-F351-4D50-9ECE-1C4002D9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1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0FBF-D66F-448E-A83F-3CF0C5D237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1C52-F351-4D50-9ECE-1C4002D9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98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0FBF-D66F-448E-A83F-3CF0C5D237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1C52-F351-4D50-9ECE-1C4002D9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33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0FBF-D66F-448E-A83F-3CF0C5D237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1C52-F351-4D50-9ECE-1C4002D9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28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0FBF-D66F-448E-A83F-3CF0C5D237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1C52-F351-4D50-9ECE-1C4002D9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48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0FBF-D66F-448E-A83F-3CF0C5D237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1C52-F351-4D50-9ECE-1C4002D9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2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90FBF-D66F-448E-A83F-3CF0C5D237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1C52-F351-4D50-9ECE-1C4002D91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1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Структура академического сообщества: научные центры, издательства, журналы. Ориентация в современном академическом пространстве. </a:t>
            </a:r>
          </a:p>
        </p:txBody>
      </p:sp>
    </p:spTree>
    <p:extLst>
      <p:ext uri="{BB962C8B-B14F-4D97-AF65-F5344CB8AC3E}">
        <p14:creationId xmlns:p14="http://schemas.microsoft.com/office/powerpoint/2010/main" val="148870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187" y="0"/>
            <a:ext cx="6732813" cy="3387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7145"/>
            <a:ext cx="6970338" cy="34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115" y="0"/>
            <a:ext cx="8903885" cy="450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36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45" y="0"/>
            <a:ext cx="8942655" cy="453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20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306" y="0"/>
            <a:ext cx="8104694" cy="41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40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97" y="0"/>
            <a:ext cx="8241224" cy="427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13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30" y="257577"/>
            <a:ext cx="1144931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 Исследуйте поисковые системы.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Что можно сделать с помощью Академии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Как пользоваться системой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Академия?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cyberleninka.ru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каким образом (продемонстрируйте) осуществляется поиск  в каталоге тем научных статей?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Википе́дия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общедоступная многоязычная универсальная интернет-энциклопедия со свободным контентом, реализованная на принципах вики. Расположена по адресу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www.wikipedia.org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Расскажите о возможностях системы.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Англоязычные ресурсы: расскажите о возможностях поиска информации (научных статей)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году издания? цитируемости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т.д.?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ВИНИТИ РАН: простой и расширенный поиск?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СОЦИОНЕТ: научная инфраструктура?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Что такое: поиск по маске?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Потенциал ресурса знаний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 Copernicus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Возможности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самых масштабных поисковых машин.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7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447" y="528034"/>
            <a:ext cx="7695487" cy="45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3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43" y="0"/>
            <a:ext cx="11969057" cy="457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132" y="4694174"/>
            <a:ext cx="5108891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7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03296" cy="377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3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904" y="0"/>
            <a:ext cx="8354096" cy="4194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124" y="4520484"/>
            <a:ext cx="105477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правильно сформулированный запрос!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…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mine.pdf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-Elsevier</a:t>
            </a:r>
          </a:p>
          <a:p>
            <a:r>
              <a:rPr lang="kk-KZ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статьи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www.nsbi.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63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737" y="0"/>
            <a:ext cx="8069263" cy="4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5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567" y="0"/>
            <a:ext cx="8917433" cy="46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910" y="0"/>
            <a:ext cx="7504090" cy="3721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683358"/>
            <a:ext cx="1179704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поиска нужной информации в базе данных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огромны. Поиск может проводиться по отдельным словам из названия статьи или реферата, по имени автора работы, организации, отрасли и разделу науки. Также можно дополнительно ограничить поисковый процесс, выбрав конкретный тип печатного или электронного издания – отраслевые, профессиональные издания либо научные рецензируемые журналы.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самый крупный международный портал открытого доступа к научным журналам на английском языке. База данных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предоставляет пользователя электронный выход в мировым изданиям, представленным в свободном открытом доступе. Миллионы полнотекстовых статей, находящихся в базе данных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представлены онлайн с различными ссылками на текст на сайтах издательских домов.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33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835" y="2060620"/>
            <a:ext cx="7926491" cy="4329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0838" y="63530"/>
            <a:ext cx="93243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 ресурса знаний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8716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310</Words>
  <Application>Microsoft Office PowerPoint</Application>
  <PresentationFormat>Широкоэкранный</PresentationFormat>
  <Paragraphs>21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Структура академического сообщества: научные центры, издательства, журналы. Ориентация в современном академическом пространстве.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русской филологии и мировой литературы Академическое письмо</dc:title>
  <dc:creator>serik314</dc:creator>
  <cp:lastModifiedBy>Кажибекова Айым</cp:lastModifiedBy>
  <cp:revision>7</cp:revision>
  <dcterms:created xsi:type="dcterms:W3CDTF">2020-10-12T17:44:14Z</dcterms:created>
  <dcterms:modified xsi:type="dcterms:W3CDTF">2023-02-08T10:29:29Z</dcterms:modified>
</cp:coreProperties>
</file>